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6" r:id="rId2"/>
    <p:sldId id="267" r:id="rId3"/>
    <p:sldId id="256" r:id="rId4"/>
    <p:sldId id="257" r:id="rId5"/>
    <p:sldId id="258" r:id="rId6"/>
    <p:sldId id="259" r:id="rId7"/>
    <p:sldId id="261" r:id="rId8"/>
    <p:sldId id="263" r:id="rId9"/>
    <p:sldId id="264" r:id="rId10"/>
    <p:sldId id="265" r:id="rId11"/>
    <p:sldId id="260" r:id="rId12"/>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09"/>
    <p:restoredTop sz="94646"/>
  </p:normalViewPr>
  <p:slideViewPr>
    <p:cSldViewPr snapToGrid="0" snapToObjects="1">
      <p:cViewPr varScale="1">
        <p:scale>
          <a:sx n="103" d="100"/>
          <a:sy n="103" d="100"/>
        </p:scale>
        <p:origin x="192"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CC6F3-C66F-494B-A305-8DAEA121735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ES"/>
          </a:p>
        </p:txBody>
      </p:sp>
      <p:sp>
        <p:nvSpPr>
          <p:cNvPr id="3" name="Subtitle 2">
            <a:extLst>
              <a:ext uri="{FF2B5EF4-FFF2-40B4-BE49-F238E27FC236}">
                <a16:creationId xmlns:a16="http://schemas.microsoft.com/office/drawing/2014/main" id="{BCA4E828-A4EE-0A47-82FF-37BC20B908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ES"/>
          </a:p>
        </p:txBody>
      </p:sp>
      <p:sp>
        <p:nvSpPr>
          <p:cNvPr id="4" name="Date Placeholder 3">
            <a:extLst>
              <a:ext uri="{FF2B5EF4-FFF2-40B4-BE49-F238E27FC236}">
                <a16:creationId xmlns:a16="http://schemas.microsoft.com/office/drawing/2014/main" id="{F569DBF7-772F-EA48-A2CE-0BCBDBEAE0B4}"/>
              </a:ext>
            </a:extLst>
          </p:cNvPr>
          <p:cNvSpPr>
            <a:spLocks noGrp="1"/>
          </p:cNvSpPr>
          <p:nvPr>
            <p:ph type="dt" sz="half" idx="10"/>
          </p:nvPr>
        </p:nvSpPr>
        <p:spPr/>
        <p:txBody>
          <a:bodyPr/>
          <a:lstStyle/>
          <a:p>
            <a:fld id="{2F8BC3E4-8BAB-A04E-A0B3-1AC0EEED7AF8}" type="datetimeFigureOut">
              <a:rPr lang="en-ES" smtClean="0"/>
              <a:t>10/02/2020</a:t>
            </a:fld>
            <a:endParaRPr lang="en-ES"/>
          </a:p>
        </p:txBody>
      </p:sp>
      <p:sp>
        <p:nvSpPr>
          <p:cNvPr id="5" name="Footer Placeholder 4">
            <a:extLst>
              <a:ext uri="{FF2B5EF4-FFF2-40B4-BE49-F238E27FC236}">
                <a16:creationId xmlns:a16="http://schemas.microsoft.com/office/drawing/2014/main" id="{82793A94-7A86-054D-BC11-D1BD2CD6EFB3}"/>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C536680E-44FF-BA4E-B0F0-CFB32A0B76A1}"/>
              </a:ext>
            </a:extLst>
          </p:cNvPr>
          <p:cNvSpPr>
            <a:spLocks noGrp="1"/>
          </p:cNvSpPr>
          <p:nvPr>
            <p:ph type="sldNum" sz="quarter" idx="12"/>
          </p:nvPr>
        </p:nvSpPr>
        <p:spPr/>
        <p:txBody>
          <a:bodyPr/>
          <a:lstStyle/>
          <a:p>
            <a:fld id="{6A9E9614-30BA-004E-AB7A-BB80D5F0801B}" type="slidenum">
              <a:rPr lang="en-ES" smtClean="0"/>
              <a:t>‹#›</a:t>
            </a:fld>
            <a:endParaRPr lang="en-ES"/>
          </a:p>
        </p:txBody>
      </p:sp>
    </p:spTree>
    <p:extLst>
      <p:ext uri="{BB962C8B-B14F-4D97-AF65-F5344CB8AC3E}">
        <p14:creationId xmlns:p14="http://schemas.microsoft.com/office/powerpoint/2010/main" val="2253715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6ECFA-8308-5546-BA17-CD8204EBB977}"/>
              </a:ext>
            </a:extLst>
          </p:cNvPr>
          <p:cNvSpPr>
            <a:spLocks noGrp="1"/>
          </p:cNvSpPr>
          <p:nvPr>
            <p:ph type="title"/>
          </p:nvPr>
        </p:nvSpPr>
        <p:spPr/>
        <p:txBody>
          <a:bodyPr/>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33B14029-A1F4-A340-A8DC-086095F1934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5FEFC125-E833-9844-AC4B-6A483F922D6C}"/>
              </a:ext>
            </a:extLst>
          </p:cNvPr>
          <p:cNvSpPr>
            <a:spLocks noGrp="1"/>
          </p:cNvSpPr>
          <p:nvPr>
            <p:ph type="dt" sz="half" idx="10"/>
          </p:nvPr>
        </p:nvSpPr>
        <p:spPr/>
        <p:txBody>
          <a:bodyPr/>
          <a:lstStyle/>
          <a:p>
            <a:fld id="{2F8BC3E4-8BAB-A04E-A0B3-1AC0EEED7AF8}" type="datetimeFigureOut">
              <a:rPr lang="en-ES" smtClean="0"/>
              <a:t>10/02/2020</a:t>
            </a:fld>
            <a:endParaRPr lang="en-ES"/>
          </a:p>
        </p:txBody>
      </p:sp>
      <p:sp>
        <p:nvSpPr>
          <p:cNvPr id="5" name="Footer Placeholder 4">
            <a:extLst>
              <a:ext uri="{FF2B5EF4-FFF2-40B4-BE49-F238E27FC236}">
                <a16:creationId xmlns:a16="http://schemas.microsoft.com/office/drawing/2014/main" id="{F6EE354D-0CFC-354B-AC1B-ACFCD14E9F0D}"/>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DA129709-CDFE-5A43-AF13-ED312C7AA7C4}"/>
              </a:ext>
            </a:extLst>
          </p:cNvPr>
          <p:cNvSpPr>
            <a:spLocks noGrp="1"/>
          </p:cNvSpPr>
          <p:nvPr>
            <p:ph type="sldNum" sz="quarter" idx="12"/>
          </p:nvPr>
        </p:nvSpPr>
        <p:spPr/>
        <p:txBody>
          <a:bodyPr/>
          <a:lstStyle/>
          <a:p>
            <a:fld id="{6A9E9614-30BA-004E-AB7A-BB80D5F0801B}" type="slidenum">
              <a:rPr lang="en-ES" smtClean="0"/>
              <a:t>‹#›</a:t>
            </a:fld>
            <a:endParaRPr lang="en-ES"/>
          </a:p>
        </p:txBody>
      </p:sp>
    </p:spTree>
    <p:extLst>
      <p:ext uri="{BB962C8B-B14F-4D97-AF65-F5344CB8AC3E}">
        <p14:creationId xmlns:p14="http://schemas.microsoft.com/office/powerpoint/2010/main" val="91306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EA5409-CC01-E740-89ED-48655E760A5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18B4F70E-F5B5-A144-AF88-07F7E2C48D6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17576B2E-2060-4547-8FD8-F1E5DCCE4CCE}"/>
              </a:ext>
            </a:extLst>
          </p:cNvPr>
          <p:cNvSpPr>
            <a:spLocks noGrp="1"/>
          </p:cNvSpPr>
          <p:nvPr>
            <p:ph type="dt" sz="half" idx="10"/>
          </p:nvPr>
        </p:nvSpPr>
        <p:spPr/>
        <p:txBody>
          <a:bodyPr/>
          <a:lstStyle/>
          <a:p>
            <a:fld id="{2F8BC3E4-8BAB-A04E-A0B3-1AC0EEED7AF8}" type="datetimeFigureOut">
              <a:rPr lang="en-ES" smtClean="0"/>
              <a:t>10/02/2020</a:t>
            </a:fld>
            <a:endParaRPr lang="en-ES"/>
          </a:p>
        </p:txBody>
      </p:sp>
      <p:sp>
        <p:nvSpPr>
          <p:cNvPr id="5" name="Footer Placeholder 4">
            <a:extLst>
              <a:ext uri="{FF2B5EF4-FFF2-40B4-BE49-F238E27FC236}">
                <a16:creationId xmlns:a16="http://schemas.microsoft.com/office/drawing/2014/main" id="{48129292-F1CB-2548-AACD-B1E26A012EFF}"/>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204D7847-FA42-144C-9925-1ADD5A816B80}"/>
              </a:ext>
            </a:extLst>
          </p:cNvPr>
          <p:cNvSpPr>
            <a:spLocks noGrp="1"/>
          </p:cNvSpPr>
          <p:nvPr>
            <p:ph type="sldNum" sz="quarter" idx="12"/>
          </p:nvPr>
        </p:nvSpPr>
        <p:spPr/>
        <p:txBody>
          <a:bodyPr/>
          <a:lstStyle/>
          <a:p>
            <a:fld id="{6A9E9614-30BA-004E-AB7A-BB80D5F0801B}" type="slidenum">
              <a:rPr lang="en-ES" smtClean="0"/>
              <a:t>‹#›</a:t>
            </a:fld>
            <a:endParaRPr lang="en-ES"/>
          </a:p>
        </p:txBody>
      </p:sp>
    </p:spTree>
    <p:extLst>
      <p:ext uri="{BB962C8B-B14F-4D97-AF65-F5344CB8AC3E}">
        <p14:creationId xmlns:p14="http://schemas.microsoft.com/office/powerpoint/2010/main" val="2104257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91883-84B7-8A4C-B76F-D1A7B9351A3C}"/>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22A6CED2-8317-B642-BE04-98292BF018A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6327335F-CB81-3A4D-8562-CF5B3EBE7407}"/>
              </a:ext>
            </a:extLst>
          </p:cNvPr>
          <p:cNvSpPr>
            <a:spLocks noGrp="1"/>
          </p:cNvSpPr>
          <p:nvPr>
            <p:ph type="dt" sz="half" idx="10"/>
          </p:nvPr>
        </p:nvSpPr>
        <p:spPr/>
        <p:txBody>
          <a:bodyPr/>
          <a:lstStyle/>
          <a:p>
            <a:fld id="{2F8BC3E4-8BAB-A04E-A0B3-1AC0EEED7AF8}" type="datetimeFigureOut">
              <a:rPr lang="en-ES" smtClean="0"/>
              <a:t>10/02/2020</a:t>
            </a:fld>
            <a:endParaRPr lang="en-ES"/>
          </a:p>
        </p:txBody>
      </p:sp>
      <p:sp>
        <p:nvSpPr>
          <p:cNvPr id="5" name="Footer Placeholder 4">
            <a:extLst>
              <a:ext uri="{FF2B5EF4-FFF2-40B4-BE49-F238E27FC236}">
                <a16:creationId xmlns:a16="http://schemas.microsoft.com/office/drawing/2014/main" id="{4DF5161A-8A4E-7E4A-8FEE-FD3301B2E2AF}"/>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AE34017F-5DA6-1841-A889-E9311651287D}"/>
              </a:ext>
            </a:extLst>
          </p:cNvPr>
          <p:cNvSpPr>
            <a:spLocks noGrp="1"/>
          </p:cNvSpPr>
          <p:nvPr>
            <p:ph type="sldNum" sz="quarter" idx="12"/>
          </p:nvPr>
        </p:nvSpPr>
        <p:spPr/>
        <p:txBody>
          <a:bodyPr/>
          <a:lstStyle/>
          <a:p>
            <a:fld id="{6A9E9614-30BA-004E-AB7A-BB80D5F0801B}" type="slidenum">
              <a:rPr lang="en-ES" smtClean="0"/>
              <a:t>‹#›</a:t>
            </a:fld>
            <a:endParaRPr lang="en-ES"/>
          </a:p>
        </p:txBody>
      </p:sp>
    </p:spTree>
    <p:extLst>
      <p:ext uri="{BB962C8B-B14F-4D97-AF65-F5344CB8AC3E}">
        <p14:creationId xmlns:p14="http://schemas.microsoft.com/office/powerpoint/2010/main" val="1317557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91B2-1141-DE48-A88D-79515C77521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ES"/>
          </a:p>
        </p:txBody>
      </p:sp>
      <p:sp>
        <p:nvSpPr>
          <p:cNvPr id="3" name="Text Placeholder 2">
            <a:extLst>
              <a:ext uri="{FF2B5EF4-FFF2-40B4-BE49-F238E27FC236}">
                <a16:creationId xmlns:a16="http://schemas.microsoft.com/office/drawing/2014/main" id="{026DEAFE-0792-3244-9813-D8962331DA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A86B386-E15C-CD42-B50C-360C96991654}"/>
              </a:ext>
            </a:extLst>
          </p:cNvPr>
          <p:cNvSpPr>
            <a:spLocks noGrp="1"/>
          </p:cNvSpPr>
          <p:nvPr>
            <p:ph type="dt" sz="half" idx="10"/>
          </p:nvPr>
        </p:nvSpPr>
        <p:spPr/>
        <p:txBody>
          <a:bodyPr/>
          <a:lstStyle/>
          <a:p>
            <a:fld id="{2F8BC3E4-8BAB-A04E-A0B3-1AC0EEED7AF8}" type="datetimeFigureOut">
              <a:rPr lang="en-ES" smtClean="0"/>
              <a:t>10/02/2020</a:t>
            </a:fld>
            <a:endParaRPr lang="en-ES"/>
          </a:p>
        </p:txBody>
      </p:sp>
      <p:sp>
        <p:nvSpPr>
          <p:cNvPr id="5" name="Footer Placeholder 4">
            <a:extLst>
              <a:ext uri="{FF2B5EF4-FFF2-40B4-BE49-F238E27FC236}">
                <a16:creationId xmlns:a16="http://schemas.microsoft.com/office/drawing/2014/main" id="{F4867858-E7B4-F34D-8EAF-D2D857D30491}"/>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12402AA2-CEE2-1B41-BD7A-47EC05A25DED}"/>
              </a:ext>
            </a:extLst>
          </p:cNvPr>
          <p:cNvSpPr>
            <a:spLocks noGrp="1"/>
          </p:cNvSpPr>
          <p:nvPr>
            <p:ph type="sldNum" sz="quarter" idx="12"/>
          </p:nvPr>
        </p:nvSpPr>
        <p:spPr/>
        <p:txBody>
          <a:bodyPr/>
          <a:lstStyle/>
          <a:p>
            <a:fld id="{6A9E9614-30BA-004E-AB7A-BB80D5F0801B}" type="slidenum">
              <a:rPr lang="en-ES" smtClean="0"/>
              <a:t>‹#›</a:t>
            </a:fld>
            <a:endParaRPr lang="en-ES"/>
          </a:p>
        </p:txBody>
      </p:sp>
    </p:spTree>
    <p:extLst>
      <p:ext uri="{BB962C8B-B14F-4D97-AF65-F5344CB8AC3E}">
        <p14:creationId xmlns:p14="http://schemas.microsoft.com/office/powerpoint/2010/main" val="1674496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A5AEA-C258-4D4B-A3DB-942C286023D3}"/>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AE3947B1-432C-0A41-B3FA-71C3411DEA2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Content Placeholder 3">
            <a:extLst>
              <a:ext uri="{FF2B5EF4-FFF2-40B4-BE49-F238E27FC236}">
                <a16:creationId xmlns:a16="http://schemas.microsoft.com/office/drawing/2014/main" id="{FD698C3D-B696-1945-998C-A839CA93734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Date Placeholder 4">
            <a:extLst>
              <a:ext uri="{FF2B5EF4-FFF2-40B4-BE49-F238E27FC236}">
                <a16:creationId xmlns:a16="http://schemas.microsoft.com/office/drawing/2014/main" id="{3288FF27-9A84-E343-B6F5-897DBD7526B9}"/>
              </a:ext>
            </a:extLst>
          </p:cNvPr>
          <p:cNvSpPr>
            <a:spLocks noGrp="1"/>
          </p:cNvSpPr>
          <p:nvPr>
            <p:ph type="dt" sz="half" idx="10"/>
          </p:nvPr>
        </p:nvSpPr>
        <p:spPr/>
        <p:txBody>
          <a:bodyPr/>
          <a:lstStyle/>
          <a:p>
            <a:fld id="{2F8BC3E4-8BAB-A04E-A0B3-1AC0EEED7AF8}" type="datetimeFigureOut">
              <a:rPr lang="en-ES" smtClean="0"/>
              <a:t>10/02/2020</a:t>
            </a:fld>
            <a:endParaRPr lang="en-ES"/>
          </a:p>
        </p:txBody>
      </p:sp>
      <p:sp>
        <p:nvSpPr>
          <p:cNvPr id="6" name="Footer Placeholder 5">
            <a:extLst>
              <a:ext uri="{FF2B5EF4-FFF2-40B4-BE49-F238E27FC236}">
                <a16:creationId xmlns:a16="http://schemas.microsoft.com/office/drawing/2014/main" id="{7357D03E-F967-4840-8FAF-0A9DBD40CE17}"/>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9E9D1B8F-43AB-D843-AA24-7A4C86C982B8}"/>
              </a:ext>
            </a:extLst>
          </p:cNvPr>
          <p:cNvSpPr>
            <a:spLocks noGrp="1"/>
          </p:cNvSpPr>
          <p:nvPr>
            <p:ph type="sldNum" sz="quarter" idx="12"/>
          </p:nvPr>
        </p:nvSpPr>
        <p:spPr/>
        <p:txBody>
          <a:bodyPr/>
          <a:lstStyle/>
          <a:p>
            <a:fld id="{6A9E9614-30BA-004E-AB7A-BB80D5F0801B}" type="slidenum">
              <a:rPr lang="en-ES" smtClean="0"/>
              <a:t>‹#›</a:t>
            </a:fld>
            <a:endParaRPr lang="en-ES"/>
          </a:p>
        </p:txBody>
      </p:sp>
    </p:spTree>
    <p:extLst>
      <p:ext uri="{BB962C8B-B14F-4D97-AF65-F5344CB8AC3E}">
        <p14:creationId xmlns:p14="http://schemas.microsoft.com/office/powerpoint/2010/main" val="2998907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DB1A-9B6A-D443-AEBC-3C3B492FA7DF}"/>
              </a:ext>
            </a:extLst>
          </p:cNvPr>
          <p:cNvSpPr>
            <a:spLocks noGrp="1"/>
          </p:cNvSpPr>
          <p:nvPr>
            <p:ph type="title"/>
          </p:nvPr>
        </p:nvSpPr>
        <p:spPr>
          <a:xfrm>
            <a:off x="839788" y="365125"/>
            <a:ext cx="10515600" cy="1325563"/>
          </a:xfrm>
        </p:spPr>
        <p:txBody>
          <a:bodyPr/>
          <a:lstStyle/>
          <a:p>
            <a:r>
              <a:rPr lang="en-GB"/>
              <a:t>Click to edit Master title style</a:t>
            </a:r>
            <a:endParaRPr lang="en-ES"/>
          </a:p>
        </p:txBody>
      </p:sp>
      <p:sp>
        <p:nvSpPr>
          <p:cNvPr id="3" name="Text Placeholder 2">
            <a:extLst>
              <a:ext uri="{FF2B5EF4-FFF2-40B4-BE49-F238E27FC236}">
                <a16:creationId xmlns:a16="http://schemas.microsoft.com/office/drawing/2014/main" id="{F37D421C-ABA6-F347-A2F1-A7375663F9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0D360ED-F944-BC4E-8F0D-C4B1EA43CE0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Text Placeholder 4">
            <a:extLst>
              <a:ext uri="{FF2B5EF4-FFF2-40B4-BE49-F238E27FC236}">
                <a16:creationId xmlns:a16="http://schemas.microsoft.com/office/drawing/2014/main" id="{EA0F1359-0B36-1245-A6AF-A1838DC310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2F95BB-60A1-6E44-BA8A-83021092C1A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Date Placeholder 6">
            <a:extLst>
              <a:ext uri="{FF2B5EF4-FFF2-40B4-BE49-F238E27FC236}">
                <a16:creationId xmlns:a16="http://schemas.microsoft.com/office/drawing/2014/main" id="{3FD27ED8-652E-7744-AE4B-ED7E23678A7B}"/>
              </a:ext>
            </a:extLst>
          </p:cNvPr>
          <p:cNvSpPr>
            <a:spLocks noGrp="1"/>
          </p:cNvSpPr>
          <p:nvPr>
            <p:ph type="dt" sz="half" idx="10"/>
          </p:nvPr>
        </p:nvSpPr>
        <p:spPr/>
        <p:txBody>
          <a:bodyPr/>
          <a:lstStyle/>
          <a:p>
            <a:fld id="{2F8BC3E4-8BAB-A04E-A0B3-1AC0EEED7AF8}" type="datetimeFigureOut">
              <a:rPr lang="en-ES" smtClean="0"/>
              <a:t>10/02/2020</a:t>
            </a:fld>
            <a:endParaRPr lang="en-ES"/>
          </a:p>
        </p:txBody>
      </p:sp>
      <p:sp>
        <p:nvSpPr>
          <p:cNvPr id="8" name="Footer Placeholder 7">
            <a:extLst>
              <a:ext uri="{FF2B5EF4-FFF2-40B4-BE49-F238E27FC236}">
                <a16:creationId xmlns:a16="http://schemas.microsoft.com/office/drawing/2014/main" id="{F220E5D2-2E49-5C4F-A6F8-B582A49B8134}"/>
              </a:ext>
            </a:extLst>
          </p:cNvPr>
          <p:cNvSpPr>
            <a:spLocks noGrp="1"/>
          </p:cNvSpPr>
          <p:nvPr>
            <p:ph type="ftr" sz="quarter" idx="11"/>
          </p:nvPr>
        </p:nvSpPr>
        <p:spPr/>
        <p:txBody>
          <a:bodyPr/>
          <a:lstStyle/>
          <a:p>
            <a:endParaRPr lang="en-ES"/>
          </a:p>
        </p:txBody>
      </p:sp>
      <p:sp>
        <p:nvSpPr>
          <p:cNvPr id="9" name="Slide Number Placeholder 8">
            <a:extLst>
              <a:ext uri="{FF2B5EF4-FFF2-40B4-BE49-F238E27FC236}">
                <a16:creationId xmlns:a16="http://schemas.microsoft.com/office/drawing/2014/main" id="{A6F19139-2199-F548-907C-ED68F415C380}"/>
              </a:ext>
            </a:extLst>
          </p:cNvPr>
          <p:cNvSpPr>
            <a:spLocks noGrp="1"/>
          </p:cNvSpPr>
          <p:nvPr>
            <p:ph type="sldNum" sz="quarter" idx="12"/>
          </p:nvPr>
        </p:nvSpPr>
        <p:spPr/>
        <p:txBody>
          <a:bodyPr/>
          <a:lstStyle/>
          <a:p>
            <a:fld id="{6A9E9614-30BA-004E-AB7A-BB80D5F0801B}" type="slidenum">
              <a:rPr lang="en-ES" smtClean="0"/>
              <a:t>‹#›</a:t>
            </a:fld>
            <a:endParaRPr lang="en-ES"/>
          </a:p>
        </p:txBody>
      </p:sp>
    </p:spTree>
    <p:extLst>
      <p:ext uri="{BB962C8B-B14F-4D97-AF65-F5344CB8AC3E}">
        <p14:creationId xmlns:p14="http://schemas.microsoft.com/office/powerpoint/2010/main" val="902167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BA04E-1ACE-3D4A-A080-07DA83A8A8C3}"/>
              </a:ext>
            </a:extLst>
          </p:cNvPr>
          <p:cNvSpPr>
            <a:spLocks noGrp="1"/>
          </p:cNvSpPr>
          <p:nvPr>
            <p:ph type="title"/>
          </p:nvPr>
        </p:nvSpPr>
        <p:spPr/>
        <p:txBody>
          <a:bodyPr/>
          <a:lstStyle/>
          <a:p>
            <a:r>
              <a:rPr lang="en-GB"/>
              <a:t>Click to edit Master title style</a:t>
            </a:r>
            <a:endParaRPr lang="en-ES"/>
          </a:p>
        </p:txBody>
      </p:sp>
      <p:sp>
        <p:nvSpPr>
          <p:cNvPr id="3" name="Date Placeholder 2">
            <a:extLst>
              <a:ext uri="{FF2B5EF4-FFF2-40B4-BE49-F238E27FC236}">
                <a16:creationId xmlns:a16="http://schemas.microsoft.com/office/drawing/2014/main" id="{A2AA281E-24CA-1A42-AB5C-CCEE70714EF1}"/>
              </a:ext>
            </a:extLst>
          </p:cNvPr>
          <p:cNvSpPr>
            <a:spLocks noGrp="1"/>
          </p:cNvSpPr>
          <p:nvPr>
            <p:ph type="dt" sz="half" idx="10"/>
          </p:nvPr>
        </p:nvSpPr>
        <p:spPr/>
        <p:txBody>
          <a:bodyPr/>
          <a:lstStyle/>
          <a:p>
            <a:fld id="{2F8BC3E4-8BAB-A04E-A0B3-1AC0EEED7AF8}" type="datetimeFigureOut">
              <a:rPr lang="en-ES" smtClean="0"/>
              <a:t>10/02/2020</a:t>
            </a:fld>
            <a:endParaRPr lang="en-ES"/>
          </a:p>
        </p:txBody>
      </p:sp>
      <p:sp>
        <p:nvSpPr>
          <p:cNvPr id="4" name="Footer Placeholder 3">
            <a:extLst>
              <a:ext uri="{FF2B5EF4-FFF2-40B4-BE49-F238E27FC236}">
                <a16:creationId xmlns:a16="http://schemas.microsoft.com/office/drawing/2014/main" id="{F70A3AFE-3E38-6A4E-BB7C-6033778E2232}"/>
              </a:ext>
            </a:extLst>
          </p:cNvPr>
          <p:cNvSpPr>
            <a:spLocks noGrp="1"/>
          </p:cNvSpPr>
          <p:nvPr>
            <p:ph type="ftr" sz="quarter" idx="11"/>
          </p:nvPr>
        </p:nvSpPr>
        <p:spPr/>
        <p:txBody>
          <a:bodyPr/>
          <a:lstStyle/>
          <a:p>
            <a:endParaRPr lang="en-ES"/>
          </a:p>
        </p:txBody>
      </p:sp>
      <p:sp>
        <p:nvSpPr>
          <p:cNvPr id="5" name="Slide Number Placeholder 4">
            <a:extLst>
              <a:ext uri="{FF2B5EF4-FFF2-40B4-BE49-F238E27FC236}">
                <a16:creationId xmlns:a16="http://schemas.microsoft.com/office/drawing/2014/main" id="{63C88E41-51E4-774D-AE6B-D08359DD6CC4}"/>
              </a:ext>
            </a:extLst>
          </p:cNvPr>
          <p:cNvSpPr>
            <a:spLocks noGrp="1"/>
          </p:cNvSpPr>
          <p:nvPr>
            <p:ph type="sldNum" sz="quarter" idx="12"/>
          </p:nvPr>
        </p:nvSpPr>
        <p:spPr/>
        <p:txBody>
          <a:bodyPr/>
          <a:lstStyle/>
          <a:p>
            <a:fld id="{6A9E9614-30BA-004E-AB7A-BB80D5F0801B}" type="slidenum">
              <a:rPr lang="en-ES" smtClean="0"/>
              <a:t>‹#›</a:t>
            </a:fld>
            <a:endParaRPr lang="en-ES"/>
          </a:p>
        </p:txBody>
      </p:sp>
    </p:spTree>
    <p:extLst>
      <p:ext uri="{BB962C8B-B14F-4D97-AF65-F5344CB8AC3E}">
        <p14:creationId xmlns:p14="http://schemas.microsoft.com/office/powerpoint/2010/main" val="1331926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6588EB-2A9D-4947-AA44-6765EE929B04}"/>
              </a:ext>
            </a:extLst>
          </p:cNvPr>
          <p:cNvSpPr>
            <a:spLocks noGrp="1"/>
          </p:cNvSpPr>
          <p:nvPr>
            <p:ph type="dt" sz="half" idx="10"/>
          </p:nvPr>
        </p:nvSpPr>
        <p:spPr/>
        <p:txBody>
          <a:bodyPr/>
          <a:lstStyle/>
          <a:p>
            <a:fld id="{2F8BC3E4-8BAB-A04E-A0B3-1AC0EEED7AF8}" type="datetimeFigureOut">
              <a:rPr lang="en-ES" smtClean="0"/>
              <a:t>10/02/2020</a:t>
            </a:fld>
            <a:endParaRPr lang="en-ES"/>
          </a:p>
        </p:txBody>
      </p:sp>
      <p:sp>
        <p:nvSpPr>
          <p:cNvPr id="3" name="Footer Placeholder 2">
            <a:extLst>
              <a:ext uri="{FF2B5EF4-FFF2-40B4-BE49-F238E27FC236}">
                <a16:creationId xmlns:a16="http://schemas.microsoft.com/office/drawing/2014/main" id="{4FA8FC74-66DF-8D4F-A50B-C0E08FFDAB00}"/>
              </a:ext>
            </a:extLst>
          </p:cNvPr>
          <p:cNvSpPr>
            <a:spLocks noGrp="1"/>
          </p:cNvSpPr>
          <p:nvPr>
            <p:ph type="ftr" sz="quarter" idx="11"/>
          </p:nvPr>
        </p:nvSpPr>
        <p:spPr/>
        <p:txBody>
          <a:bodyPr/>
          <a:lstStyle/>
          <a:p>
            <a:endParaRPr lang="en-ES"/>
          </a:p>
        </p:txBody>
      </p:sp>
      <p:sp>
        <p:nvSpPr>
          <p:cNvPr id="4" name="Slide Number Placeholder 3">
            <a:extLst>
              <a:ext uri="{FF2B5EF4-FFF2-40B4-BE49-F238E27FC236}">
                <a16:creationId xmlns:a16="http://schemas.microsoft.com/office/drawing/2014/main" id="{C038E99C-841B-AD4C-8381-8B901371864D}"/>
              </a:ext>
            </a:extLst>
          </p:cNvPr>
          <p:cNvSpPr>
            <a:spLocks noGrp="1"/>
          </p:cNvSpPr>
          <p:nvPr>
            <p:ph type="sldNum" sz="quarter" idx="12"/>
          </p:nvPr>
        </p:nvSpPr>
        <p:spPr/>
        <p:txBody>
          <a:bodyPr/>
          <a:lstStyle/>
          <a:p>
            <a:fld id="{6A9E9614-30BA-004E-AB7A-BB80D5F0801B}" type="slidenum">
              <a:rPr lang="en-ES" smtClean="0"/>
              <a:t>‹#›</a:t>
            </a:fld>
            <a:endParaRPr lang="en-ES"/>
          </a:p>
        </p:txBody>
      </p:sp>
    </p:spTree>
    <p:extLst>
      <p:ext uri="{BB962C8B-B14F-4D97-AF65-F5344CB8AC3E}">
        <p14:creationId xmlns:p14="http://schemas.microsoft.com/office/powerpoint/2010/main" val="453412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06A89-BB4A-A14D-A4F4-70A1EC5B83E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Content Placeholder 2">
            <a:extLst>
              <a:ext uri="{FF2B5EF4-FFF2-40B4-BE49-F238E27FC236}">
                <a16:creationId xmlns:a16="http://schemas.microsoft.com/office/drawing/2014/main" id="{B6199FF0-0EB6-A14A-935A-A9024858DE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Text Placeholder 3">
            <a:extLst>
              <a:ext uri="{FF2B5EF4-FFF2-40B4-BE49-F238E27FC236}">
                <a16:creationId xmlns:a16="http://schemas.microsoft.com/office/drawing/2014/main" id="{A901DC34-95DC-AC4A-A27B-853A88EB18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6621651-AFA7-984D-91F7-9CBBC645C2C0}"/>
              </a:ext>
            </a:extLst>
          </p:cNvPr>
          <p:cNvSpPr>
            <a:spLocks noGrp="1"/>
          </p:cNvSpPr>
          <p:nvPr>
            <p:ph type="dt" sz="half" idx="10"/>
          </p:nvPr>
        </p:nvSpPr>
        <p:spPr/>
        <p:txBody>
          <a:bodyPr/>
          <a:lstStyle/>
          <a:p>
            <a:fld id="{2F8BC3E4-8BAB-A04E-A0B3-1AC0EEED7AF8}" type="datetimeFigureOut">
              <a:rPr lang="en-ES" smtClean="0"/>
              <a:t>10/02/2020</a:t>
            </a:fld>
            <a:endParaRPr lang="en-ES"/>
          </a:p>
        </p:txBody>
      </p:sp>
      <p:sp>
        <p:nvSpPr>
          <p:cNvPr id="6" name="Footer Placeholder 5">
            <a:extLst>
              <a:ext uri="{FF2B5EF4-FFF2-40B4-BE49-F238E27FC236}">
                <a16:creationId xmlns:a16="http://schemas.microsoft.com/office/drawing/2014/main" id="{A56E3C88-4ADF-324C-8DD0-D13905DD205C}"/>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ABE47527-0CAA-7F4F-A9E6-4309DFA30D25}"/>
              </a:ext>
            </a:extLst>
          </p:cNvPr>
          <p:cNvSpPr>
            <a:spLocks noGrp="1"/>
          </p:cNvSpPr>
          <p:nvPr>
            <p:ph type="sldNum" sz="quarter" idx="12"/>
          </p:nvPr>
        </p:nvSpPr>
        <p:spPr/>
        <p:txBody>
          <a:bodyPr/>
          <a:lstStyle/>
          <a:p>
            <a:fld id="{6A9E9614-30BA-004E-AB7A-BB80D5F0801B}" type="slidenum">
              <a:rPr lang="en-ES" smtClean="0"/>
              <a:t>‹#›</a:t>
            </a:fld>
            <a:endParaRPr lang="en-ES"/>
          </a:p>
        </p:txBody>
      </p:sp>
    </p:spTree>
    <p:extLst>
      <p:ext uri="{BB962C8B-B14F-4D97-AF65-F5344CB8AC3E}">
        <p14:creationId xmlns:p14="http://schemas.microsoft.com/office/powerpoint/2010/main" val="164104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02EF1-F42D-C84C-AB26-A349C7BEC2E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Picture Placeholder 2">
            <a:extLst>
              <a:ext uri="{FF2B5EF4-FFF2-40B4-BE49-F238E27FC236}">
                <a16:creationId xmlns:a16="http://schemas.microsoft.com/office/drawing/2014/main" id="{BC6E2945-081F-D14C-9B06-545D7E4EF7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S"/>
          </a:p>
        </p:txBody>
      </p:sp>
      <p:sp>
        <p:nvSpPr>
          <p:cNvPr id="4" name="Text Placeholder 3">
            <a:extLst>
              <a:ext uri="{FF2B5EF4-FFF2-40B4-BE49-F238E27FC236}">
                <a16:creationId xmlns:a16="http://schemas.microsoft.com/office/drawing/2014/main" id="{6747C2D9-104B-5245-90A1-9BA1B8C8EA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01BD472-A957-AF41-8268-280760CF27BB}"/>
              </a:ext>
            </a:extLst>
          </p:cNvPr>
          <p:cNvSpPr>
            <a:spLocks noGrp="1"/>
          </p:cNvSpPr>
          <p:nvPr>
            <p:ph type="dt" sz="half" idx="10"/>
          </p:nvPr>
        </p:nvSpPr>
        <p:spPr/>
        <p:txBody>
          <a:bodyPr/>
          <a:lstStyle/>
          <a:p>
            <a:fld id="{2F8BC3E4-8BAB-A04E-A0B3-1AC0EEED7AF8}" type="datetimeFigureOut">
              <a:rPr lang="en-ES" smtClean="0"/>
              <a:t>10/02/2020</a:t>
            </a:fld>
            <a:endParaRPr lang="en-ES"/>
          </a:p>
        </p:txBody>
      </p:sp>
      <p:sp>
        <p:nvSpPr>
          <p:cNvPr id="6" name="Footer Placeholder 5">
            <a:extLst>
              <a:ext uri="{FF2B5EF4-FFF2-40B4-BE49-F238E27FC236}">
                <a16:creationId xmlns:a16="http://schemas.microsoft.com/office/drawing/2014/main" id="{45DFEC5F-ABF8-0A4F-AA75-129B62FC6859}"/>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B928577C-108C-3B48-89F9-79AD2CE558F7}"/>
              </a:ext>
            </a:extLst>
          </p:cNvPr>
          <p:cNvSpPr>
            <a:spLocks noGrp="1"/>
          </p:cNvSpPr>
          <p:nvPr>
            <p:ph type="sldNum" sz="quarter" idx="12"/>
          </p:nvPr>
        </p:nvSpPr>
        <p:spPr/>
        <p:txBody>
          <a:bodyPr/>
          <a:lstStyle/>
          <a:p>
            <a:fld id="{6A9E9614-30BA-004E-AB7A-BB80D5F0801B}" type="slidenum">
              <a:rPr lang="en-ES" smtClean="0"/>
              <a:t>‹#›</a:t>
            </a:fld>
            <a:endParaRPr lang="en-ES"/>
          </a:p>
        </p:txBody>
      </p:sp>
    </p:spTree>
    <p:extLst>
      <p:ext uri="{BB962C8B-B14F-4D97-AF65-F5344CB8AC3E}">
        <p14:creationId xmlns:p14="http://schemas.microsoft.com/office/powerpoint/2010/main" val="2124500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572E4D-F43D-2646-A3CB-5C5BA554C7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ES"/>
          </a:p>
        </p:txBody>
      </p:sp>
      <p:sp>
        <p:nvSpPr>
          <p:cNvPr id="3" name="Text Placeholder 2">
            <a:extLst>
              <a:ext uri="{FF2B5EF4-FFF2-40B4-BE49-F238E27FC236}">
                <a16:creationId xmlns:a16="http://schemas.microsoft.com/office/drawing/2014/main" id="{28A10AF7-D71E-B54C-9159-005B8FB062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5D53985D-ECDF-BD44-8F6A-B2737A510E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8BC3E4-8BAB-A04E-A0B3-1AC0EEED7AF8}" type="datetimeFigureOut">
              <a:rPr lang="en-ES" smtClean="0"/>
              <a:t>10/02/2020</a:t>
            </a:fld>
            <a:endParaRPr lang="en-ES"/>
          </a:p>
        </p:txBody>
      </p:sp>
      <p:sp>
        <p:nvSpPr>
          <p:cNvPr id="5" name="Footer Placeholder 4">
            <a:extLst>
              <a:ext uri="{FF2B5EF4-FFF2-40B4-BE49-F238E27FC236}">
                <a16:creationId xmlns:a16="http://schemas.microsoft.com/office/drawing/2014/main" id="{F6CCDDE3-F946-A142-9608-5B8BDD01C0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S"/>
          </a:p>
        </p:txBody>
      </p:sp>
      <p:sp>
        <p:nvSpPr>
          <p:cNvPr id="6" name="Slide Number Placeholder 5">
            <a:extLst>
              <a:ext uri="{FF2B5EF4-FFF2-40B4-BE49-F238E27FC236}">
                <a16:creationId xmlns:a16="http://schemas.microsoft.com/office/drawing/2014/main" id="{47538365-6CC3-C548-BAA1-E7FA013022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9E9614-30BA-004E-AB7A-BB80D5F0801B}" type="slidenum">
              <a:rPr lang="en-ES" smtClean="0"/>
              <a:t>‹#›</a:t>
            </a:fld>
            <a:endParaRPr lang="en-ES"/>
          </a:p>
        </p:txBody>
      </p:sp>
    </p:spTree>
    <p:extLst>
      <p:ext uri="{BB962C8B-B14F-4D97-AF65-F5344CB8AC3E}">
        <p14:creationId xmlns:p14="http://schemas.microsoft.com/office/powerpoint/2010/main" val="27472237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olang.org/" TargetMode="External"/><Relationship Id="rId2" Type="http://schemas.openxmlformats.org/officeDocument/2006/relationships/hyperlink" Target="https://dave.cheney.net/" TargetMode="External"/><Relationship Id="rId1" Type="http://schemas.openxmlformats.org/officeDocument/2006/relationships/slideLayout" Target="../slideLayouts/slideLayout1.xml"/><Relationship Id="rId5" Type="http://schemas.openxmlformats.org/officeDocument/2006/relationships/hyperlink" Target="https://go-proverbs.github.io/" TargetMode="External"/><Relationship Id="rId4" Type="http://schemas.openxmlformats.org/officeDocument/2006/relationships/hyperlink" Target="https://www.youtube.com/watch?v=cN_DpYBzKso"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1.xml"/><Relationship Id="rId6" Type="http://schemas.openxmlformats.org/officeDocument/2006/relationships/image" Target="../media/image10.tiff"/><Relationship Id="rId5" Type="http://schemas.openxmlformats.org/officeDocument/2006/relationships/image" Target="../media/image9.tiff"/><Relationship Id="rId10" Type="http://schemas.openxmlformats.org/officeDocument/2006/relationships/image" Target="../media/image14.tiff"/><Relationship Id="rId4" Type="http://schemas.openxmlformats.org/officeDocument/2006/relationships/image" Target="../media/image8.tiff"/><Relationship Id="rId9" Type="http://schemas.openxmlformats.org/officeDocument/2006/relationships/image" Target="../media/image1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78A06BD8-F09A-6444-9F90-08E5CA5A3F94}"/>
              </a:ext>
            </a:extLst>
          </p:cNvPr>
          <p:cNvPicPr>
            <a:picLocks noChangeAspect="1"/>
          </p:cNvPicPr>
          <p:nvPr/>
        </p:nvPicPr>
        <p:blipFill>
          <a:blip r:embed="rId2"/>
          <a:stretch>
            <a:fillRect/>
          </a:stretch>
        </p:blipFill>
        <p:spPr>
          <a:xfrm>
            <a:off x="0" y="0"/>
            <a:ext cx="12192000" cy="6096000"/>
          </a:xfrm>
          <a:prstGeom prst="rect">
            <a:avLst/>
          </a:prstGeom>
        </p:spPr>
      </p:pic>
      <p:pic>
        <p:nvPicPr>
          <p:cNvPr id="9" name="Picture 8">
            <a:extLst>
              <a:ext uri="{FF2B5EF4-FFF2-40B4-BE49-F238E27FC236}">
                <a16:creationId xmlns:a16="http://schemas.microsoft.com/office/drawing/2014/main" id="{569EA012-F99C-AC42-88CE-F5BF46550289}"/>
              </a:ext>
            </a:extLst>
          </p:cNvPr>
          <p:cNvPicPr>
            <a:picLocks noChangeAspect="1"/>
          </p:cNvPicPr>
          <p:nvPr/>
        </p:nvPicPr>
        <p:blipFill>
          <a:blip r:embed="rId3"/>
          <a:stretch>
            <a:fillRect/>
          </a:stretch>
        </p:blipFill>
        <p:spPr>
          <a:xfrm>
            <a:off x="813180" y="5321761"/>
            <a:ext cx="1584031" cy="588887"/>
          </a:xfrm>
          <a:prstGeom prst="rect">
            <a:avLst/>
          </a:prstGeom>
        </p:spPr>
      </p:pic>
    </p:spTree>
    <p:extLst>
      <p:ext uri="{BB962C8B-B14F-4D97-AF65-F5344CB8AC3E}">
        <p14:creationId xmlns:p14="http://schemas.microsoft.com/office/powerpoint/2010/main" val="1858555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04BC4-BFE4-BE4D-8E8E-114E27B953BB}"/>
              </a:ext>
            </a:extLst>
          </p:cNvPr>
          <p:cNvSpPr>
            <a:spLocks noGrp="1"/>
          </p:cNvSpPr>
          <p:nvPr>
            <p:ph type="ctrTitle"/>
          </p:nvPr>
        </p:nvSpPr>
        <p:spPr>
          <a:xfrm>
            <a:off x="1524000" y="403526"/>
            <a:ext cx="9144000" cy="864092"/>
          </a:xfrm>
        </p:spPr>
        <p:txBody>
          <a:bodyPr>
            <a:normAutofit fontScale="90000"/>
          </a:bodyPr>
          <a:lstStyle/>
          <a:p>
            <a:r>
              <a:rPr lang="en-ES" dirty="0"/>
              <a:t>End of Moore’s law</a:t>
            </a:r>
          </a:p>
        </p:txBody>
      </p:sp>
      <p:pic>
        <p:nvPicPr>
          <p:cNvPr id="4" name="Picture 3">
            <a:extLst>
              <a:ext uri="{FF2B5EF4-FFF2-40B4-BE49-F238E27FC236}">
                <a16:creationId xmlns:a16="http://schemas.microsoft.com/office/drawing/2014/main" id="{7BD3E9A6-5D20-8442-8195-5AB5151A4892}"/>
              </a:ext>
            </a:extLst>
          </p:cNvPr>
          <p:cNvPicPr>
            <a:picLocks noChangeAspect="1"/>
          </p:cNvPicPr>
          <p:nvPr/>
        </p:nvPicPr>
        <p:blipFill>
          <a:blip r:embed="rId2"/>
          <a:stretch>
            <a:fillRect/>
          </a:stretch>
        </p:blipFill>
        <p:spPr>
          <a:xfrm>
            <a:off x="1358283" y="1537009"/>
            <a:ext cx="9144000" cy="5112774"/>
          </a:xfrm>
          <a:prstGeom prst="rect">
            <a:avLst/>
          </a:prstGeom>
        </p:spPr>
      </p:pic>
    </p:spTree>
    <p:extLst>
      <p:ext uri="{BB962C8B-B14F-4D97-AF65-F5344CB8AC3E}">
        <p14:creationId xmlns:p14="http://schemas.microsoft.com/office/powerpoint/2010/main" val="941819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04BC4-BFE4-BE4D-8E8E-114E27B953BB}"/>
              </a:ext>
            </a:extLst>
          </p:cNvPr>
          <p:cNvSpPr>
            <a:spLocks noGrp="1"/>
          </p:cNvSpPr>
          <p:nvPr>
            <p:ph type="ctrTitle"/>
          </p:nvPr>
        </p:nvSpPr>
        <p:spPr>
          <a:xfrm>
            <a:off x="1524000" y="403526"/>
            <a:ext cx="9144000" cy="864092"/>
          </a:xfrm>
        </p:spPr>
        <p:txBody>
          <a:bodyPr>
            <a:normAutofit fontScale="90000"/>
          </a:bodyPr>
          <a:lstStyle/>
          <a:p>
            <a:r>
              <a:rPr lang="en-ES" dirty="0"/>
              <a:t>Golang Resources</a:t>
            </a:r>
          </a:p>
        </p:txBody>
      </p:sp>
      <p:sp>
        <p:nvSpPr>
          <p:cNvPr id="3" name="Subtitle 2">
            <a:extLst>
              <a:ext uri="{FF2B5EF4-FFF2-40B4-BE49-F238E27FC236}">
                <a16:creationId xmlns:a16="http://schemas.microsoft.com/office/drawing/2014/main" id="{73DD8B61-88D7-5444-9C29-16D02C5D5A2A}"/>
              </a:ext>
            </a:extLst>
          </p:cNvPr>
          <p:cNvSpPr>
            <a:spLocks noGrp="1"/>
          </p:cNvSpPr>
          <p:nvPr>
            <p:ph type="subTitle" idx="1"/>
          </p:nvPr>
        </p:nvSpPr>
        <p:spPr>
          <a:xfrm>
            <a:off x="1524000" y="1502979"/>
            <a:ext cx="9144000" cy="4519449"/>
          </a:xfrm>
        </p:spPr>
        <p:txBody>
          <a:bodyPr>
            <a:normAutofit/>
          </a:bodyPr>
          <a:lstStyle/>
          <a:p>
            <a:pPr marL="342900" indent="-342900" algn="l">
              <a:buFont typeface="Arial" panose="020B0604020202020204" pitchFamily="34" charset="0"/>
              <a:buChar char="•"/>
            </a:pPr>
            <a:endParaRPr lang="en-GB" sz="2800" dirty="0">
              <a:hlinkClick r:id="rId2"/>
            </a:endParaRPr>
          </a:p>
          <a:p>
            <a:pPr marL="342900" indent="-342900" algn="l">
              <a:buFont typeface="Arial" panose="020B0604020202020204" pitchFamily="34" charset="0"/>
              <a:buChar char="•"/>
            </a:pPr>
            <a:r>
              <a:rPr lang="en-GB" sz="2800" dirty="0">
                <a:hlinkClick r:id="rId3"/>
              </a:rPr>
              <a:t>https://golang.org/</a:t>
            </a:r>
            <a:endParaRPr lang="en-GB" sz="2800" dirty="0">
              <a:hlinkClick r:id="rId2"/>
            </a:endParaRPr>
          </a:p>
          <a:p>
            <a:pPr marL="342900" indent="-342900" algn="l">
              <a:buFont typeface="Arial" panose="020B0604020202020204" pitchFamily="34" charset="0"/>
              <a:buChar char="•"/>
            </a:pPr>
            <a:r>
              <a:rPr lang="en-GB" sz="2800" dirty="0">
                <a:hlinkClick r:id="rId2"/>
              </a:rPr>
              <a:t>https://dave.cheney.net/</a:t>
            </a:r>
            <a:endParaRPr lang="en-GB" sz="2800" dirty="0"/>
          </a:p>
          <a:p>
            <a:pPr marL="342900" indent="-342900" algn="l">
              <a:buFont typeface="Arial" panose="020B0604020202020204" pitchFamily="34" charset="0"/>
              <a:buChar char="•"/>
            </a:pPr>
            <a:r>
              <a:rPr lang="en-GB" sz="2800" dirty="0">
                <a:hlinkClick r:id="rId4"/>
              </a:rPr>
              <a:t>https://www.youtube.com/watch?v=cN_DpYBzKso</a:t>
            </a:r>
            <a:r>
              <a:rPr lang="en-GB" sz="2800" dirty="0"/>
              <a:t> (Rob Pike on Concurrency)</a:t>
            </a:r>
          </a:p>
          <a:p>
            <a:pPr marL="342900" indent="-342900" algn="l">
              <a:buFont typeface="Arial" panose="020B0604020202020204" pitchFamily="34" charset="0"/>
              <a:buChar char="•"/>
            </a:pPr>
            <a:r>
              <a:rPr lang="en-GB" sz="2800" dirty="0">
                <a:hlinkClick r:id="rId5"/>
              </a:rPr>
              <a:t>https://go-proverbs.github.io/</a:t>
            </a:r>
            <a:endParaRPr lang="en-GB" sz="2800" dirty="0"/>
          </a:p>
          <a:p>
            <a:pPr marL="342900" indent="-342900" algn="l">
              <a:buFont typeface="Arial" panose="020B0604020202020204" pitchFamily="34" charset="0"/>
              <a:buChar char="•"/>
            </a:pPr>
            <a:endParaRPr lang="en-ES" sz="2800" dirty="0"/>
          </a:p>
        </p:txBody>
      </p:sp>
    </p:spTree>
    <p:extLst>
      <p:ext uri="{BB962C8B-B14F-4D97-AF65-F5344CB8AC3E}">
        <p14:creationId xmlns:p14="http://schemas.microsoft.com/office/powerpoint/2010/main" val="427670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9EA012-F99C-AC42-88CE-F5BF46550289}"/>
              </a:ext>
            </a:extLst>
          </p:cNvPr>
          <p:cNvPicPr>
            <a:picLocks noChangeAspect="1"/>
          </p:cNvPicPr>
          <p:nvPr/>
        </p:nvPicPr>
        <p:blipFill>
          <a:blip r:embed="rId2"/>
          <a:stretch>
            <a:fillRect/>
          </a:stretch>
        </p:blipFill>
        <p:spPr>
          <a:xfrm>
            <a:off x="8705329" y="562548"/>
            <a:ext cx="2736707" cy="1017411"/>
          </a:xfrm>
          <a:prstGeom prst="rect">
            <a:avLst/>
          </a:prstGeom>
        </p:spPr>
      </p:pic>
      <p:pic>
        <p:nvPicPr>
          <p:cNvPr id="2" name="Picture 1">
            <a:extLst>
              <a:ext uri="{FF2B5EF4-FFF2-40B4-BE49-F238E27FC236}">
                <a16:creationId xmlns:a16="http://schemas.microsoft.com/office/drawing/2014/main" id="{3792911E-A5C1-A34F-BF4E-EBC3974D05B1}"/>
              </a:ext>
            </a:extLst>
          </p:cNvPr>
          <p:cNvPicPr>
            <a:picLocks noChangeAspect="1"/>
          </p:cNvPicPr>
          <p:nvPr/>
        </p:nvPicPr>
        <p:blipFill>
          <a:blip r:embed="rId3"/>
          <a:stretch>
            <a:fillRect/>
          </a:stretch>
        </p:blipFill>
        <p:spPr>
          <a:xfrm>
            <a:off x="5142808" y="2180681"/>
            <a:ext cx="1422400" cy="1422400"/>
          </a:xfrm>
          <a:prstGeom prst="rect">
            <a:avLst/>
          </a:prstGeom>
        </p:spPr>
      </p:pic>
      <p:pic>
        <p:nvPicPr>
          <p:cNvPr id="3" name="Picture 2">
            <a:extLst>
              <a:ext uri="{FF2B5EF4-FFF2-40B4-BE49-F238E27FC236}">
                <a16:creationId xmlns:a16="http://schemas.microsoft.com/office/drawing/2014/main" id="{109C9BF7-B4E5-BF44-BF2C-3DFB49D81BBE}"/>
              </a:ext>
            </a:extLst>
          </p:cNvPr>
          <p:cNvPicPr>
            <a:picLocks noChangeAspect="1"/>
          </p:cNvPicPr>
          <p:nvPr/>
        </p:nvPicPr>
        <p:blipFill>
          <a:blip r:embed="rId4"/>
          <a:stretch>
            <a:fillRect/>
          </a:stretch>
        </p:blipFill>
        <p:spPr>
          <a:xfrm>
            <a:off x="637609" y="2507353"/>
            <a:ext cx="3467743" cy="769056"/>
          </a:xfrm>
          <a:prstGeom prst="rect">
            <a:avLst/>
          </a:prstGeom>
        </p:spPr>
      </p:pic>
      <p:pic>
        <p:nvPicPr>
          <p:cNvPr id="4" name="Picture 3">
            <a:extLst>
              <a:ext uri="{FF2B5EF4-FFF2-40B4-BE49-F238E27FC236}">
                <a16:creationId xmlns:a16="http://schemas.microsoft.com/office/drawing/2014/main" id="{CFAA1EE6-6534-1748-B51C-E227E1F034C2}"/>
              </a:ext>
            </a:extLst>
          </p:cNvPr>
          <p:cNvPicPr>
            <a:picLocks noChangeAspect="1"/>
          </p:cNvPicPr>
          <p:nvPr/>
        </p:nvPicPr>
        <p:blipFill>
          <a:blip r:embed="rId5"/>
          <a:stretch>
            <a:fillRect/>
          </a:stretch>
        </p:blipFill>
        <p:spPr>
          <a:xfrm>
            <a:off x="7602665" y="2113481"/>
            <a:ext cx="3584263" cy="1556801"/>
          </a:xfrm>
          <a:prstGeom prst="rect">
            <a:avLst/>
          </a:prstGeom>
        </p:spPr>
      </p:pic>
    </p:spTree>
    <p:extLst>
      <p:ext uri="{BB962C8B-B14F-4D97-AF65-F5344CB8AC3E}">
        <p14:creationId xmlns:p14="http://schemas.microsoft.com/office/powerpoint/2010/main" val="728420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04BC4-BFE4-BE4D-8E8E-114E27B953BB}"/>
              </a:ext>
            </a:extLst>
          </p:cNvPr>
          <p:cNvSpPr>
            <a:spLocks noGrp="1"/>
          </p:cNvSpPr>
          <p:nvPr>
            <p:ph type="ctrTitle"/>
          </p:nvPr>
        </p:nvSpPr>
        <p:spPr>
          <a:xfrm>
            <a:off x="1524000" y="403526"/>
            <a:ext cx="9144000" cy="864092"/>
          </a:xfrm>
        </p:spPr>
        <p:txBody>
          <a:bodyPr>
            <a:normAutofit fontScale="90000"/>
          </a:bodyPr>
          <a:lstStyle/>
          <a:p>
            <a:r>
              <a:rPr lang="en-ES" dirty="0"/>
              <a:t>Origins of Golang</a:t>
            </a:r>
          </a:p>
        </p:txBody>
      </p:sp>
      <p:sp>
        <p:nvSpPr>
          <p:cNvPr id="3" name="Subtitle 2">
            <a:extLst>
              <a:ext uri="{FF2B5EF4-FFF2-40B4-BE49-F238E27FC236}">
                <a16:creationId xmlns:a16="http://schemas.microsoft.com/office/drawing/2014/main" id="{73DD8B61-88D7-5444-9C29-16D02C5D5A2A}"/>
              </a:ext>
            </a:extLst>
          </p:cNvPr>
          <p:cNvSpPr>
            <a:spLocks noGrp="1"/>
          </p:cNvSpPr>
          <p:nvPr>
            <p:ph type="subTitle" idx="1"/>
          </p:nvPr>
        </p:nvSpPr>
        <p:spPr>
          <a:xfrm>
            <a:off x="1524000" y="1698288"/>
            <a:ext cx="9144000" cy="4519449"/>
          </a:xfrm>
        </p:spPr>
        <p:txBody>
          <a:bodyPr/>
          <a:lstStyle/>
          <a:p>
            <a:pPr marL="342900" indent="-342900" algn="l">
              <a:buFont typeface="Arial" panose="020B0604020202020204" pitchFamily="34" charset="0"/>
              <a:buChar char="•"/>
            </a:pPr>
            <a:r>
              <a:rPr lang="en-ES" sz="2800" dirty="0"/>
              <a:t>Googlers: Rob Pike, Robert Griesemer &amp; Ken Thompson </a:t>
            </a:r>
          </a:p>
          <a:p>
            <a:pPr marL="342900" indent="-342900" algn="l">
              <a:buFont typeface="Arial" panose="020B0604020202020204" pitchFamily="34" charset="0"/>
              <a:buChar char="•"/>
            </a:pPr>
            <a:r>
              <a:rPr lang="en-ES" sz="2800" dirty="0"/>
              <a:t>First Public Release: 2010</a:t>
            </a:r>
          </a:p>
          <a:p>
            <a:pPr marL="342900" indent="-342900" algn="l">
              <a:buFont typeface="Arial" panose="020B0604020202020204" pitchFamily="34" charset="0"/>
              <a:buChar char="•"/>
            </a:pPr>
            <a:endParaRPr lang="en-ES" dirty="0"/>
          </a:p>
          <a:p>
            <a:pPr algn="l"/>
            <a:r>
              <a:rPr lang="en-ES" dirty="0"/>
              <a:t>	</a:t>
            </a:r>
            <a:r>
              <a:rPr lang="en-GB" sz="2800" i="1" dirty="0"/>
              <a:t>The goals of the Go project were to eliminate the slowness and clumsiness of software development at Google, and thereby to make the process more productive and scalable. The language was designed by and for people who write and read and debug and maintain large software systems. </a:t>
            </a:r>
            <a:r>
              <a:rPr lang="en-GB" sz="2800" dirty="0"/>
              <a:t>– Rob Pike</a:t>
            </a:r>
            <a:endParaRPr lang="en-ES" dirty="0"/>
          </a:p>
        </p:txBody>
      </p:sp>
    </p:spTree>
    <p:extLst>
      <p:ext uri="{BB962C8B-B14F-4D97-AF65-F5344CB8AC3E}">
        <p14:creationId xmlns:p14="http://schemas.microsoft.com/office/powerpoint/2010/main" val="2613140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04BC4-BFE4-BE4D-8E8E-114E27B953BB}"/>
              </a:ext>
            </a:extLst>
          </p:cNvPr>
          <p:cNvSpPr>
            <a:spLocks noGrp="1"/>
          </p:cNvSpPr>
          <p:nvPr>
            <p:ph type="ctrTitle"/>
          </p:nvPr>
        </p:nvSpPr>
        <p:spPr>
          <a:xfrm>
            <a:off x="1524000" y="403526"/>
            <a:ext cx="9144000" cy="864092"/>
          </a:xfrm>
        </p:spPr>
        <p:txBody>
          <a:bodyPr>
            <a:noAutofit/>
          </a:bodyPr>
          <a:lstStyle/>
          <a:p>
            <a:r>
              <a:rPr lang="en-ES" sz="4800" dirty="0"/>
              <a:t>Companies/Systems using Golang</a:t>
            </a:r>
          </a:p>
        </p:txBody>
      </p:sp>
      <p:pic>
        <p:nvPicPr>
          <p:cNvPr id="4" name="Picture 3">
            <a:extLst>
              <a:ext uri="{FF2B5EF4-FFF2-40B4-BE49-F238E27FC236}">
                <a16:creationId xmlns:a16="http://schemas.microsoft.com/office/drawing/2014/main" id="{DD343EBC-885C-BA41-8888-21023603F71B}"/>
              </a:ext>
            </a:extLst>
          </p:cNvPr>
          <p:cNvPicPr>
            <a:picLocks noChangeAspect="1"/>
          </p:cNvPicPr>
          <p:nvPr/>
        </p:nvPicPr>
        <p:blipFill>
          <a:blip r:embed="rId2"/>
          <a:stretch>
            <a:fillRect/>
          </a:stretch>
        </p:blipFill>
        <p:spPr>
          <a:xfrm>
            <a:off x="8291567" y="1944127"/>
            <a:ext cx="1716850" cy="1461451"/>
          </a:xfrm>
          <a:prstGeom prst="rect">
            <a:avLst/>
          </a:prstGeom>
        </p:spPr>
      </p:pic>
      <p:pic>
        <p:nvPicPr>
          <p:cNvPr id="5" name="Picture 4">
            <a:extLst>
              <a:ext uri="{FF2B5EF4-FFF2-40B4-BE49-F238E27FC236}">
                <a16:creationId xmlns:a16="http://schemas.microsoft.com/office/drawing/2014/main" id="{BF4D553C-4150-F442-83DC-B2E0DBE6EEC3}"/>
              </a:ext>
            </a:extLst>
          </p:cNvPr>
          <p:cNvPicPr>
            <a:picLocks noChangeAspect="1"/>
          </p:cNvPicPr>
          <p:nvPr/>
        </p:nvPicPr>
        <p:blipFill>
          <a:blip r:embed="rId3"/>
          <a:stretch>
            <a:fillRect/>
          </a:stretch>
        </p:blipFill>
        <p:spPr>
          <a:xfrm>
            <a:off x="5404110" y="1613101"/>
            <a:ext cx="2285369" cy="1135498"/>
          </a:xfrm>
          <a:prstGeom prst="rect">
            <a:avLst/>
          </a:prstGeom>
        </p:spPr>
      </p:pic>
      <p:pic>
        <p:nvPicPr>
          <p:cNvPr id="6" name="Picture 5">
            <a:extLst>
              <a:ext uri="{FF2B5EF4-FFF2-40B4-BE49-F238E27FC236}">
                <a16:creationId xmlns:a16="http://schemas.microsoft.com/office/drawing/2014/main" id="{9A5A4703-C7A8-D14E-A715-9E401E570A31}"/>
              </a:ext>
            </a:extLst>
          </p:cNvPr>
          <p:cNvPicPr>
            <a:picLocks noChangeAspect="1"/>
          </p:cNvPicPr>
          <p:nvPr/>
        </p:nvPicPr>
        <p:blipFill>
          <a:blip r:embed="rId4"/>
          <a:stretch>
            <a:fillRect/>
          </a:stretch>
        </p:blipFill>
        <p:spPr>
          <a:xfrm>
            <a:off x="2700110" y="2126118"/>
            <a:ext cx="2101912" cy="2095712"/>
          </a:xfrm>
          <a:prstGeom prst="rect">
            <a:avLst/>
          </a:prstGeom>
        </p:spPr>
      </p:pic>
      <p:pic>
        <p:nvPicPr>
          <p:cNvPr id="7" name="Picture 6">
            <a:extLst>
              <a:ext uri="{FF2B5EF4-FFF2-40B4-BE49-F238E27FC236}">
                <a16:creationId xmlns:a16="http://schemas.microsoft.com/office/drawing/2014/main" id="{35E950D9-C4BE-2E4F-BC44-43775B50B3D8}"/>
              </a:ext>
            </a:extLst>
          </p:cNvPr>
          <p:cNvPicPr>
            <a:picLocks noChangeAspect="1"/>
          </p:cNvPicPr>
          <p:nvPr/>
        </p:nvPicPr>
        <p:blipFill>
          <a:blip r:embed="rId5"/>
          <a:stretch>
            <a:fillRect/>
          </a:stretch>
        </p:blipFill>
        <p:spPr>
          <a:xfrm>
            <a:off x="4821640" y="2949760"/>
            <a:ext cx="1397000" cy="1485900"/>
          </a:xfrm>
          <a:prstGeom prst="rect">
            <a:avLst/>
          </a:prstGeom>
        </p:spPr>
      </p:pic>
      <p:pic>
        <p:nvPicPr>
          <p:cNvPr id="9" name="Picture 8">
            <a:extLst>
              <a:ext uri="{FF2B5EF4-FFF2-40B4-BE49-F238E27FC236}">
                <a16:creationId xmlns:a16="http://schemas.microsoft.com/office/drawing/2014/main" id="{2EA99DB8-7089-C74E-8978-8D9C81EDE6D2}"/>
              </a:ext>
            </a:extLst>
          </p:cNvPr>
          <p:cNvPicPr>
            <a:picLocks noChangeAspect="1"/>
          </p:cNvPicPr>
          <p:nvPr/>
        </p:nvPicPr>
        <p:blipFill>
          <a:blip r:embed="rId6"/>
          <a:stretch>
            <a:fillRect/>
          </a:stretch>
        </p:blipFill>
        <p:spPr>
          <a:xfrm>
            <a:off x="6532179" y="3311262"/>
            <a:ext cx="2993648" cy="1821136"/>
          </a:xfrm>
          <a:prstGeom prst="rect">
            <a:avLst/>
          </a:prstGeom>
        </p:spPr>
      </p:pic>
      <p:pic>
        <p:nvPicPr>
          <p:cNvPr id="10" name="Picture 9">
            <a:extLst>
              <a:ext uri="{FF2B5EF4-FFF2-40B4-BE49-F238E27FC236}">
                <a16:creationId xmlns:a16="http://schemas.microsoft.com/office/drawing/2014/main" id="{7E17B542-A396-7F46-85DE-A2690589A4D2}"/>
              </a:ext>
            </a:extLst>
          </p:cNvPr>
          <p:cNvPicPr>
            <a:picLocks noChangeAspect="1"/>
          </p:cNvPicPr>
          <p:nvPr/>
        </p:nvPicPr>
        <p:blipFill>
          <a:blip r:embed="rId7"/>
          <a:stretch>
            <a:fillRect/>
          </a:stretch>
        </p:blipFill>
        <p:spPr>
          <a:xfrm>
            <a:off x="1223470" y="4401502"/>
            <a:ext cx="3238061" cy="1349192"/>
          </a:xfrm>
          <a:prstGeom prst="rect">
            <a:avLst/>
          </a:prstGeom>
        </p:spPr>
      </p:pic>
      <p:pic>
        <p:nvPicPr>
          <p:cNvPr id="12" name="Picture 11">
            <a:extLst>
              <a:ext uri="{FF2B5EF4-FFF2-40B4-BE49-F238E27FC236}">
                <a16:creationId xmlns:a16="http://schemas.microsoft.com/office/drawing/2014/main" id="{2AF0B377-3FFF-1840-9C9C-BD80D95F6CB3}"/>
              </a:ext>
            </a:extLst>
          </p:cNvPr>
          <p:cNvPicPr>
            <a:picLocks noChangeAspect="1"/>
          </p:cNvPicPr>
          <p:nvPr/>
        </p:nvPicPr>
        <p:blipFill>
          <a:blip r:embed="rId8"/>
          <a:stretch>
            <a:fillRect/>
          </a:stretch>
        </p:blipFill>
        <p:spPr>
          <a:xfrm>
            <a:off x="8198069" y="4630858"/>
            <a:ext cx="2845867" cy="1755900"/>
          </a:xfrm>
          <a:prstGeom prst="rect">
            <a:avLst/>
          </a:prstGeom>
        </p:spPr>
      </p:pic>
      <p:pic>
        <p:nvPicPr>
          <p:cNvPr id="13" name="Picture 12">
            <a:extLst>
              <a:ext uri="{FF2B5EF4-FFF2-40B4-BE49-F238E27FC236}">
                <a16:creationId xmlns:a16="http://schemas.microsoft.com/office/drawing/2014/main" id="{81E69A5E-3B96-8B4E-8069-516A52EF78DC}"/>
              </a:ext>
            </a:extLst>
          </p:cNvPr>
          <p:cNvPicPr>
            <a:picLocks noChangeAspect="1"/>
          </p:cNvPicPr>
          <p:nvPr/>
        </p:nvPicPr>
        <p:blipFill>
          <a:blip r:embed="rId9"/>
          <a:stretch>
            <a:fillRect/>
          </a:stretch>
        </p:blipFill>
        <p:spPr>
          <a:xfrm>
            <a:off x="5314895" y="5122730"/>
            <a:ext cx="1231900" cy="1231900"/>
          </a:xfrm>
          <a:prstGeom prst="rect">
            <a:avLst/>
          </a:prstGeom>
        </p:spPr>
      </p:pic>
      <p:pic>
        <p:nvPicPr>
          <p:cNvPr id="14" name="Picture 13">
            <a:extLst>
              <a:ext uri="{FF2B5EF4-FFF2-40B4-BE49-F238E27FC236}">
                <a16:creationId xmlns:a16="http://schemas.microsoft.com/office/drawing/2014/main" id="{BB293D0D-AFBA-4548-8F37-CA2A6F3DF476}"/>
              </a:ext>
            </a:extLst>
          </p:cNvPr>
          <p:cNvPicPr>
            <a:picLocks noChangeAspect="1"/>
          </p:cNvPicPr>
          <p:nvPr/>
        </p:nvPicPr>
        <p:blipFill>
          <a:blip r:embed="rId10"/>
          <a:stretch>
            <a:fillRect/>
          </a:stretch>
        </p:blipFill>
        <p:spPr>
          <a:xfrm>
            <a:off x="665008" y="1406262"/>
            <a:ext cx="1905000" cy="1905000"/>
          </a:xfrm>
          <a:prstGeom prst="rect">
            <a:avLst/>
          </a:prstGeom>
        </p:spPr>
      </p:pic>
    </p:spTree>
    <p:extLst>
      <p:ext uri="{BB962C8B-B14F-4D97-AF65-F5344CB8AC3E}">
        <p14:creationId xmlns:p14="http://schemas.microsoft.com/office/powerpoint/2010/main" val="3069795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04BC4-BFE4-BE4D-8E8E-114E27B953BB}"/>
              </a:ext>
            </a:extLst>
          </p:cNvPr>
          <p:cNvSpPr>
            <a:spLocks noGrp="1"/>
          </p:cNvSpPr>
          <p:nvPr>
            <p:ph type="ctrTitle"/>
          </p:nvPr>
        </p:nvSpPr>
        <p:spPr>
          <a:xfrm>
            <a:off x="1524000" y="403526"/>
            <a:ext cx="9144000" cy="864092"/>
          </a:xfrm>
        </p:spPr>
        <p:txBody>
          <a:bodyPr>
            <a:normAutofit fontScale="90000"/>
          </a:bodyPr>
          <a:lstStyle/>
          <a:p>
            <a:r>
              <a:rPr lang="en-ES" dirty="0"/>
              <a:t>Attributes of Golang</a:t>
            </a:r>
          </a:p>
        </p:txBody>
      </p:sp>
      <p:sp>
        <p:nvSpPr>
          <p:cNvPr id="3" name="Subtitle 2">
            <a:extLst>
              <a:ext uri="{FF2B5EF4-FFF2-40B4-BE49-F238E27FC236}">
                <a16:creationId xmlns:a16="http://schemas.microsoft.com/office/drawing/2014/main" id="{73DD8B61-88D7-5444-9C29-16D02C5D5A2A}"/>
              </a:ext>
            </a:extLst>
          </p:cNvPr>
          <p:cNvSpPr>
            <a:spLocks noGrp="1"/>
          </p:cNvSpPr>
          <p:nvPr>
            <p:ph type="subTitle" idx="1"/>
          </p:nvPr>
        </p:nvSpPr>
        <p:spPr>
          <a:xfrm>
            <a:off x="1524000" y="1935025"/>
            <a:ext cx="9144000" cy="4519449"/>
          </a:xfrm>
        </p:spPr>
        <p:txBody>
          <a:bodyPr>
            <a:normAutofit/>
          </a:bodyPr>
          <a:lstStyle/>
          <a:p>
            <a:pPr marL="342900" indent="-342900" algn="l">
              <a:buFont typeface="Arial" panose="020B0604020202020204" pitchFamily="34" charset="0"/>
              <a:buChar char="•"/>
            </a:pPr>
            <a:r>
              <a:rPr lang="en-ES" sz="2800" dirty="0"/>
              <a:t>Strongly Typed</a:t>
            </a:r>
          </a:p>
          <a:p>
            <a:pPr marL="342900" indent="-342900" algn="l">
              <a:buFont typeface="Arial" panose="020B0604020202020204" pitchFamily="34" charset="0"/>
              <a:buChar char="•"/>
            </a:pPr>
            <a:r>
              <a:rPr lang="en-ES" sz="2800" dirty="0"/>
              <a:t>Imperative</a:t>
            </a:r>
          </a:p>
          <a:p>
            <a:pPr marL="342900" indent="-342900" algn="l">
              <a:buFont typeface="Arial" panose="020B0604020202020204" pitchFamily="34" charset="0"/>
              <a:buChar char="•"/>
            </a:pPr>
            <a:r>
              <a:rPr lang="en-ES" sz="2800" dirty="0"/>
              <a:t>First Class Functions</a:t>
            </a:r>
          </a:p>
          <a:p>
            <a:pPr marL="342900" indent="-342900" algn="l">
              <a:buFont typeface="Arial" panose="020B0604020202020204" pitchFamily="34" charset="0"/>
              <a:buChar char="•"/>
            </a:pPr>
            <a:r>
              <a:rPr lang="en-ES" sz="2800" dirty="0"/>
              <a:t>Compiled to Arch &gt; No managed runtime </a:t>
            </a:r>
          </a:p>
          <a:p>
            <a:pPr marL="342900" indent="-342900" algn="l">
              <a:buFont typeface="Arial" panose="020B0604020202020204" pitchFamily="34" charset="0"/>
              <a:buChar char="•"/>
            </a:pPr>
            <a:r>
              <a:rPr lang="en-ES" sz="2800" dirty="0"/>
              <a:t>Implicit Interface Implementation &gt; Duck Typing</a:t>
            </a:r>
          </a:p>
          <a:p>
            <a:pPr marL="342900" indent="-342900" algn="l">
              <a:buFont typeface="Arial" panose="020B0604020202020204" pitchFamily="34" charset="0"/>
              <a:buChar char="•"/>
            </a:pPr>
            <a:r>
              <a:rPr lang="en-ES" sz="2800" dirty="0"/>
              <a:t>Polymorphism via Composition &gt; No inheritance</a:t>
            </a:r>
          </a:p>
          <a:p>
            <a:pPr marL="342900" indent="-342900" algn="l">
              <a:buFont typeface="Arial" panose="020B0604020202020204" pitchFamily="34" charset="0"/>
              <a:buChar char="•"/>
            </a:pPr>
            <a:r>
              <a:rPr lang="en-ES" sz="2800" dirty="0"/>
              <a:t>Idiomatic (not really an attribute but..)</a:t>
            </a:r>
          </a:p>
          <a:p>
            <a:pPr marL="342900" indent="-342900" algn="l">
              <a:buFont typeface="Arial" panose="020B0604020202020204" pitchFamily="34" charset="0"/>
              <a:buChar char="•"/>
            </a:pPr>
            <a:endParaRPr lang="en-ES" sz="2800" dirty="0"/>
          </a:p>
        </p:txBody>
      </p:sp>
    </p:spTree>
    <p:extLst>
      <p:ext uri="{BB962C8B-B14F-4D97-AF65-F5344CB8AC3E}">
        <p14:creationId xmlns:p14="http://schemas.microsoft.com/office/powerpoint/2010/main" val="3262679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04BC4-BFE4-BE4D-8E8E-114E27B953BB}"/>
              </a:ext>
            </a:extLst>
          </p:cNvPr>
          <p:cNvSpPr>
            <a:spLocks noGrp="1"/>
          </p:cNvSpPr>
          <p:nvPr>
            <p:ph type="ctrTitle"/>
          </p:nvPr>
        </p:nvSpPr>
        <p:spPr>
          <a:xfrm>
            <a:off x="1524000" y="403526"/>
            <a:ext cx="9144000" cy="864092"/>
          </a:xfrm>
        </p:spPr>
        <p:txBody>
          <a:bodyPr>
            <a:normAutofit fontScale="90000"/>
          </a:bodyPr>
          <a:lstStyle/>
          <a:p>
            <a:r>
              <a:rPr lang="en-ES" dirty="0"/>
              <a:t>Golang Proverbs</a:t>
            </a:r>
          </a:p>
        </p:txBody>
      </p:sp>
      <p:sp>
        <p:nvSpPr>
          <p:cNvPr id="3" name="Subtitle 2">
            <a:extLst>
              <a:ext uri="{FF2B5EF4-FFF2-40B4-BE49-F238E27FC236}">
                <a16:creationId xmlns:a16="http://schemas.microsoft.com/office/drawing/2014/main" id="{73DD8B61-88D7-5444-9C29-16D02C5D5A2A}"/>
              </a:ext>
            </a:extLst>
          </p:cNvPr>
          <p:cNvSpPr>
            <a:spLocks noGrp="1"/>
          </p:cNvSpPr>
          <p:nvPr>
            <p:ph type="subTitle" idx="1"/>
          </p:nvPr>
        </p:nvSpPr>
        <p:spPr>
          <a:xfrm>
            <a:off x="1524000" y="1745839"/>
            <a:ext cx="9144000" cy="4392201"/>
          </a:xfrm>
        </p:spPr>
        <p:txBody>
          <a:bodyPr>
            <a:normAutofit/>
          </a:bodyPr>
          <a:lstStyle/>
          <a:p>
            <a:pPr marL="342900" indent="-342900" algn="l">
              <a:buFont typeface="Arial" panose="020B0604020202020204" pitchFamily="34" charset="0"/>
              <a:buChar char="•"/>
            </a:pPr>
            <a:r>
              <a:rPr lang="en-ES" sz="2800" dirty="0"/>
              <a:t>Don’t communicate by sharing memory, share memory by communicating</a:t>
            </a:r>
          </a:p>
          <a:p>
            <a:pPr algn="l"/>
            <a:endParaRPr lang="en-ES" sz="2800" dirty="0"/>
          </a:p>
          <a:p>
            <a:pPr marL="342900" indent="-342900" algn="l">
              <a:buFont typeface="Arial" panose="020B0604020202020204" pitchFamily="34" charset="0"/>
              <a:buChar char="•"/>
            </a:pPr>
            <a:r>
              <a:rPr lang="en-ES" sz="2800" dirty="0"/>
              <a:t>Concurrency is not parallelism</a:t>
            </a:r>
          </a:p>
          <a:p>
            <a:pPr algn="l"/>
            <a:endParaRPr lang="en-ES" sz="2800" dirty="0"/>
          </a:p>
          <a:p>
            <a:pPr marL="342900" indent="-342900" algn="l">
              <a:buFont typeface="Arial" panose="020B0604020202020204" pitchFamily="34" charset="0"/>
              <a:buChar char="•"/>
            </a:pPr>
            <a:r>
              <a:rPr lang="en-ES" sz="2800" dirty="0"/>
              <a:t>Channels orchestrate; mutexes serialise</a:t>
            </a:r>
          </a:p>
          <a:p>
            <a:pPr algn="l"/>
            <a:endParaRPr lang="en-ES" sz="2800" dirty="0"/>
          </a:p>
          <a:p>
            <a:pPr marL="342900" indent="-342900" algn="l">
              <a:buFont typeface="Arial" panose="020B0604020202020204" pitchFamily="34" charset="0"/>
              <a:buChar char="•"/>
            </a:pPr>
            <a:r>
              <a:rPr lang="en-ES" sz="2800" dirty="0"/>
              <a:t>The bigger the interface the weaker the abstraction</a:t>
            </a:r>
          </a:p>
          <a:p>
            <a:pPr algn="l"/>
            <a:endParaRPr lang="en-ES" sz="2800" dirty="0"/>
          </a:p>
          <a:p>
            <a:pPr algn="l"/>
            <a:endParaRPr lang="en-ES" sz="2800" dirty="0"/>
          </a:p>
        </p:txBody>
      </p:sp>
    </p:spTree>
    <p:extLst>
      <p:ext uri="{BB962C8B-B14F-4D97-AF65-F5344CB8AC3E}">
        <p14:creationId xmlns:p14="http://schemas.microsoft.com/office/powerpoint/2010/main" val="3644849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04BC4-BFE4-BE4D-8E8E-114E27B953BB}"/>
              </a:ext>
            </a:extLst>
          </p:cNvPr>
          <p:cNvSpPr>
            <a:spLocks noGrp="1"/>
          </p:cNvSpPr>
          <p:nvPr>
            <p:ph type="ctrTitle"/>
          </p:nvPr>
        </p:nvSpPr>
        <p:spPr>
          <a:xfrm>
            <a:off x="1524000" y="403526"/>
            <a:ext cx="9144000" cy="864092"/>
          </a:xfrm>
        </p:spPr>
        <p:txBody>
          <a:bodyPr>
            <a:normAutofit fontScale="90000"/>
          </a:bodyPr>
          <a:lstStyle/>
          <a:p>
            <a:r>
              <a:rPr lang="en-ES" dirty="0"/>
              <a:t>Golang Proverbs</a:t>
            </a:r>
          </a:p>
        </p:txBody>
      </p:sp>
      <p:sp>
        <p:nvSpPr>
          <p:cNvPr id="3" name="Subtitle 2">
            <a:extLst>
              <a:ext uri="{FF2B5EF4-FFF2-40B4-BE49-F238E27FC236}">
                <a16:creationId xmlns:a16="http://schemas.microsoft.com/office/drawing/2014/main" id="{73DD8B61-88D7-5444-9C29-16D02C5D5A2A}"/>
              </a:ext>
            </a:extLst>
          </p:cNvPr>
          <p:cNvSpPr>
            <a:spLocks noGrp="1"/>
          </p:cNvSpPr>
          <p:nvPr>
            <p:ph type="subTitle" idx="1"/>
          </p:nvPr>
        </p:nvSpPr>
        <p:spPr>
          <a:xfrm>
            <a:off x="1524000" y="1745839"/>
            <a:ext cx="9144000" cy="4392201"/>
          </a:xfrm>
        </p:spPr>
        <p:txBody>
          <a:bodyPr>
            <a:normAutofit/>
          </a:bodyPr>
          <a:lstStyle/>
          <a:p>
            <a:pPr marL="342900" indent="-342900" algn="l">
              <a:buFont typeface="Arial" panose="020B0604020202020204" pitchFamily="34" charset="0"/>
              <a:buChar char="•"/>
            </a:pPr>
            <a:r>
              <a:rPr lang="en-ES" sz="2800" dirty="0"/>
              <a:t>Gofmt’s style is no one’s favourite, yet gofmt is everyone’s favourite</a:t>
            </a:r>
          </a:p>
          <a:p>
            <a:pPr algn="l"/>
            <a:endParaRPr lang="en-ES" sz="2800" dirty="0"/>
          </a:p>
          <a:p>
            <a:pPr marL="342900" indent="-342900" algn="l">
              <a:buFont typeface="Arial" panose="020B0604020202020204" pitchFamily="34" charset="0"/>
              <a:buChar char="•"/>
            </a:pPr>
            <a:r>
              <a:rPr lang="en-ES" sz="2800" dirty="0"/>
              <a:t>A little copying is better than a litt</a:t>
            </a:r>
            <a:r>
              <a:rPr lang="en-GB" sz="2800" dirty="0"/>
              <a:t>le</a:t>
            </a:r>
            <a:r>
              <a:rPr lang="en-ES" sz="2800" dirty="0"/>
              <a:t> dependency</a:t>
            </a:r>
          </a:p>
          <a:p>
            <a:pPr algn="l"/>
            <a:endParaRPr lang="en-ES" sz="2800" dirty="0"/>
          </a:p>
          <a:p>
            <a:pPr marL="342900" indent="-342900" algn="l">
              <a:buFont typeface="Arial" panose="020B0604020202020204" pitchFamily="34" charset="0"/>
              <a:buChar char="•"/>
            </a:pPr>
            <a:r>
              <a:rPr lang="en-ES" sz="2800" dirty="0"/>
              <a:t>Clear is better than clever</a:t>
            </a:r>
          </a:p>
          <a:p>
            <a:pPr marL="342900" indent="-342900" algn="l">
              <a:buFont typeface="Arial" panose="020B0604020202020204" pitchFamily="34" charset="0"/>
              <a:buChar char="•"/>
            </a:pPr>
            <a:endParaRPr lang="en-ES" sz="2800" dirty="0"/>
          </a:p>
          <a:p>
            <a:pPr marL="342900" indent="-342900" algn="l">
              <a:buFont typeface="Arial" panose="020B0604020202020204" pitchFamily="34" charset="0"/>
              <a:buChar char="•"/>
            </a:pPr>
            <a:r>
              <a:rPr lang="en-ES" sz="2800" dirty="0"/>
              <a:t>Reflection is never clear</a:t>
            </a:r>
          </a:p>
          <a:p>
            <a:pPr marL="342900" indent="-342900" algn="l">
              <a:buFont typeface="Arial" panose="020B0604020202020204" pitchFamily="34" charset="0"/>
              <a:buChar char="•"/>
            </a:pPr>
            <a:endParaRPr lang="en-ES" sz="2800" dirty="0"/>
          </a:p>
          <a:p>
            <a:pPr marL="342900" indent="-342900" algn="l">
              <a:buFont typeface="Arial" panose="020B0604020202020204" pitchFamily="34" charset="0"/>
              <a:buChar char="•"/>
            </a:pPr>
            <a:endParaRPr lang="en-ES" sz="2800" dirty="0"/>
          </a:p>
          <a:p>
            <a:pPr marL="342900" indent="-342900" algn="l">
              <a:buFont typeface="Arial" panose="020B0604020202020204" pitchFamily="34" charset="0"/>
              <a:buChar char="•"/>
            </a:pPr>
            <a:endParaRPr lang="en-ES" sz="2800" dirty="0"/>
          </a:p>
        </p:txBody>
      </p:sp>
    </p:spTree>
    <p:extLst>
      <p:ext uri="{BB962C8B-B14F-4D97-AF65-F5344CB8AC3E}">
        <p14:creationId xmlns:p14="http://schemas.microsoft.com/office/powerpoint/2010/main" val="1982309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04BC4-BFE4-BE4D-8E8E-114E27B953BB}"/>
              </a:ext>
            </a:extLst>
          </p:cNvPr>
          <p:cNvSpPr>
            <a:spLocks noGrp="1"/>
          </p:cNvSpPr>
          <p:nvPr>
            <p:ph type="ctrTitle"/>
          </p:nvPr>
        </p:nvSpPr>
        <p:spPr>
          <a:xfrm>
            <a:off x="1524000" y="403526"/>
            <a:ext cx="9144000" cy="864092"/>
          </a:xfrm>
        </p:spPr>
        <p:txBody>
          <a:bodyPr>
            <a:normAutofit fontScale="90000"/>
          </a:bodyPr>
          <a:lstStyle/>
          <a:p>
            <a:r>
              <a:rPr lang="en-ES" dirty="0"/>
              <a:t>Golang Proverbs</a:t>
            </a:r>
          </a:p>
        </p:txBody>
      </p:sp>
      <p:sp>
        <p:nvSpPr>
          <p:cNvPr id="3" name="Subtitle 2">
            <a:extLst>
              <a:ext uri="{FF2B5EF4-FFF2-40B4-BE49-F238E27FC236}">
                <a16:creationId xmlns:a16="http://schemas.microsoft.com/office/drawing/2014/main" id="{73DD8B61-88D7-5444-9C29-16D02C5D5A2A}"/>
              </a:ext>
            </a:extLst>
          </p:cNvPr>
          <p:cNvSpPr>
            <a:spLocks noGrp="1"/>
          </p:cNvSpPr>
          <p:nvPr>
            <p:ph type="subTitle" idx="1"/>
          </p:nvPr>
        </p:nvSpPr>
        <p:spPr>
          <a:xfrm>
            <a:off x="1524000" y="1745839"/>
            <a:ext cx="9144000" cy="4392201"/>
          </a:xfrm>
        </p:spPr>
        <p:txBody>
          <a:bodyPr>
            <a:normAutofit/>
          </a:bodyPr>
          <a:lstStyle/>
          <a:p>
            <a:pPr marL="342900" indent="-342900" algn="l">
              <a:buFont typeface="Arial" panose="020B0604020202020204" pitchFamily="34" charset="0"/>
              <a:buChar char="•"/>
            </a:pPr>
            <a:r>
              <a:rPr lang="en-ES" sz="2800" dirty="0"/>
              <a:t>Don’t just check errors handle them gracefully</a:t>
            </a:r>
          </a:p>
          <a:p>
            <a:pPr algn="l"/>
            <a:endParaRPr lang="en-ES" sz="2800" dirty="0"/>
          </a:p>
          <a:p>
            <a:pPr marL="342900" indent="-342900" algn="l">
              <a:buFont typeface="Arial" panose="020B0604020202020204" pitchFamily="34" charset="0"/>
              <a:buChar char="•"/>
            </a:pPr>
            <a:r>
              <a:rPr lang="en-GB" sz="2800" dirty="0"/>
              <a:t>Documentation is for users</a:t>
            </a:r>
            <a:endParaRPr lang="en-ES" sz="2800" dirty="0"/>
          </a:p>
          <a:p>
            <a:pPr algn="l"/>
            <a:endParaRPr lang="en-ES" sz="2800" dirty="0"/>
          </a:p>
          <a:p>
            <a:pPr marL="342900" indent="-342900" algn="l">
              <a:buFont typeface="Arial" panose="020B0604020202020204" pitchFamily="34" charset="0"/>
              <a:buChar char="•"/>
            </a:pPr>
            <a:r>
              <a:rPr lang="en-ES" sz="2800" dirty="0"/>
              <a:t>Don’t panic</a:t>
            </a:r>
          </a:p>
          <a:p>
            <a:pPr marL="342900" indent="-342900" algn="l">
              <a:buFont typeface="Arial" panose="020B0604020202020204" pitchFamily="34" charset="0"/>
              <a:buChar char="•"/>
            </a:pPr>
            <a:endParaRPr lang="en-ES" sz="2800" dirty="0"/>
          </a:p>
          <a:p>
            <a:pPr marL="342900" indent="-342900" algn="l">
              <a:buFont typeface="Arial" panose="020B0604020202020204" pitchFamily="34" charset="0"/>
              <a:buChar char="•"/>
            </a:pPr>
            <a:endParaRPr lang="en-ES" sz="2800" dirty="0"/>
          </a:p>
        </p:txBody>
      </p:sp>
    </p:spTree>
    <p:extLst>
      <p:ext uri="{BB962C8B-B14F-4D97-AF65-F5344CB8AC3E}">
        <p14:creationId xmlns:p14="http://schemas.microsoft.com/office/powerpoint/2010/main" val="4139520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04BC4-BFE4-BE4D-8E8E-114E27B953BB}"/>
              </a:ext>
            </a:extLst>
          </p:cNvPr>
          <p:cNvSpPr>
            <a:spLocks noGrp="1"/>
          </p:cNvSpPr>
          <p:nvPr>
            <p:ph type="ctrTitle"/>
          </p:nvPr>
        </p:nvSpPr>
        <p:spPr>
          <a:xfrm>
            <a:off x="1524000" y="403526"/>
            <a:ext cx="9144000" cy="864092"/>
          </a:xfrm>
        </p:spPr>
        <p:txBody>
          <a:bodyPr>
            <a:normAutofit fontScale="90000"/>
          </a:bodyPr>
          <a:lstStyle/>
          <a:p>
            <a:r>
              <a:rPr lang="en-ES" dirty="0"/>
              <a:t>Golang and concurrency</a:t>
            </a:r>
          </a:p>
        </p:txBody>
      </p:sp>
      <p:sp>
        <p:nvSpPr>
          <p:cNvPr id="3" name="Subtitle 2">
            <a:extLst>
              <a:ext uri="{FF2B5EF4-FFF2-40B4-BE49-F238E27FC236}">
                <a16:creationId xmlns:a16="http://schemas.microsoft.com/office/drawing/2014/main" id="{73DD8B61-88D7-5444-9C29-16D02C5D5A2A}"/>
              </a:ext>
            </a:extLst>
          </p:cNvPr>
          <p:cNvSpPr>
            <a:spLocks noGrp="1"/>
          </p:cNvSpPr>
          <p:nvPr>
            <p:ph type="subTitle" idx="1"/>
          </p:nvPr>
        </p:nvSpPr>
        <p:spPr>
          <a:xfrm>
            <a:off x="1524000" y="1745839"/>
            <a:ext cx="9144000" cy="4392201"/>
          </a:xfrm>
        </p:spPr>
        <p:txBody>
          <a:bodyPr>
            <a:normAutofit lnSpcReduction="10000"/>
          </a:bodyPr>
          <a:lstStyle/>
          <a:p>
            <a:pPr marL="342900" indent="-342900" algn="l">
              <a:buFont typeface="Arial" panose="020B0604020202020204" pitchFamily="34" charset="0"/>
              <a:buChar char="•"/>
            </a:pPr>
            <a:r>
              <a:rPr lang="en-ES" sz="2800" dirty="0"/>
              <a:t>Goroutines; lightweight processes than can run concurrently with other goroutine. Conceptually li</a:t>
            </a:r>
            <a:r>
              <a:rPr lang="en-GB" sz="2800" dirty="0" err="1"/>
              <a:t>ke</a:t>
            </a:r>
            <a:r>
              <a:rPr lang="en-ES" sz="2800" dirty="0"/>
              <a:t> a thread but without the cost.</a:t>
            </a:r>
          </a:p>
          <a:p>
            <a:pPr algn="l"/>
            <a:endParaRPr lang="en-ES" sz="2800" dirty="0"/>
          </a:p>
          <a:p>
            <a:pPr marL="342900" indent="-342900" algn="l">
              <a:buFont typeface="Arial" panose="020B0604020202020204" pitchFamily="34" charset="0"/>
              <a:buChar char="•"/>
            </a:pPr>
            <a:r>
              <a:rPr lang="en-ES" sz="2800" dirty="0"/>
              <a:t>Channels; a medium for sending a rec</a:t>
            </a:r>
            <a:r>
              <a:rPr lang="en-GB" sz="2800" dirty="0" err="1"/>
              <a:t>ie</a:t>
            </a:r>
            <a:r>
              <a:rPr lang="en-ES" sz="2800" dirty="0"/>
              <a:t>ving messages between goroutines.</a:t>
            </a:r>
          </a:p>
          <a:p>
            <a:pPr algn="l"/>
            <a:endParaRPr lang="en-ES" sz="2800" dirty="0"/>
          </a:p>
          <a:p>
            <a:pPr marL="342900" indent="-342900" algn="l">
              <a:buFont typeface="Arial" panose="020B0604020202020204" pitchFamily="34" charset="0"/>
              <a:buChar char="•"/>
            </a:pPr>
            <a:r>
              <a:rPr lang="en-ES" sz="2800" dirty="0"/>
              <a:t>Communicating Sequential Processes (T</a:t>
            </a:r>
            <a:r>
              <a:rPr lang="en-GB" sz="2800" dirty="0"/>
              <a:t>o</a:t>
            </a:r>
            <a:r>
              <a:rPr lang="en-ES" sz="2800" dirty="0"/>
              <a:t>ny Hoare 1978); a formal language for describing patterns of interaction in concurrent systems</a:t>
            </a:r>
          </a:p>
          <a:p>
            <a:pPr marL="342900" indent="-342900" algn="l">
              <a:buFont typeface="Arial" panose="020B0604020202020204" pitchFamily="34" charset="0"/>
              <a:buChar char="•"/>
            </a:pPr>
            <a:endParaRPr lang="en-ES" sz="2800" dirty="0"/>
          </a:p>
        </p:txBody>
      </p:sp>
    </p:spTree>
    <p:extLst>
      <p:ext uri="{BB962C8B-B14F-4D97-AF65-F5344CB8AC3E}">
        <p14:creationId xmlns:p14="http://schemas.microsoft.com/office/powerpoint/2010/main" val="3150499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TotalTime>
  <Words>299</Words>
  <Application>Microsoft Macintosh PowerPoint</Application>
  <PresentationFormat>Widescreen</PresentationFormat>
  <Paragraphs>50</Paragraphs>
  <Slides>11</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Origins of Golang</vt:lpstr>
      <vt:lpstr>Companies/Systems using Golang</vt:lpstr>
      <vt:lpstr>Attributes of Golang</vt:lpstr>
      <vt:lpstr>Golang Proverbs</vt:lpstr>
      <vt:lpstr>Golang Proverbs</vt:lpstr>
      <vt:lpstr>Golang Proverbs</vt:lpstr>
      <vt:lpstr>Golang and concurrency</vt:lpstr>
      <vt:lpstr>End of Moore’s law</vt:lpstr>
      <vt:lpstr>Golang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Origins of Golang</dc:title>
  <dc:creator>Myles McDonnell</dc:creator>
  <cp:lastModifiedBy>Myles McDonnell</cp:lastModifiedBy>
  <cp:revision>15</cp:revision>
  <dcterms:created xsi:type="dcterms:W3CDTF">2020-02-10T09:41:02Z</dcterms:created>
  <dcterms:modified xsi:type="dcterms:W3CDTF">2020-02-10T17:57:46Z</dcterms:modified>
</cp:coreProperties>
</file>